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343" r:id="rId3"/>
    <p:sldId id="344" r:id="rId4"/>
    <p:sldId id="346" r:id="rId5"/>
    <p:sldId id="347" r:id="rId6"/>
    <p:sldId id="348" r:id="rId7"/>
    <p:sldId id="349" r:id="rId8"/>
    <p:sldId id="345" r:id="rId9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 FRANCISCO GONZALEZ ALONSO" initials="JFGA" lastIdx="1" clrIdx="0">
    <p:extLst>
      <p:ext uri="{19B8F6BF-5375-455C-9EA6-DF929625EA0E}">
        <p15:presenceInfo xmlns:p15="http://schemas.microsoft.com/office/powerpoint/2012/main" userId="S::jgonzalez@uotavalo.edu.ec::7595a00f-4143-41c5-baef-496984dcad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A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42E1-2175-4574-95A0-3D3C54F407D9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406F3-CB55-428F-8B31-219D58BE15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04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3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681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19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007F0-9997-5A22-D749-EE5253FD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16FBBD-2CE4-3613-D40A-B1D40ABCC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553BB-9024-4EE3-823B-98EDA7F2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0B7E-AD67-45E3-83B2-E532CCC5EFB1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3EBCA-0D46-945F-0000-6C2EE694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837ED-2E76-E651-597B-86FF01E9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8C80-794D-4336-AEBC-81ED002DF6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36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64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563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233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1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6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3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37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021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F37A-29DF-4C48-871F-88E6064AE5DC}" type="datetimeFigureOut">
              <a:rPr lang="es-EC" smtClean="0"/>
              <a:t>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1A1F-B425-4CFD-B1FD-939BDBC700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4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6"/>
          <p:cNvSpPr txBox="1"/>
          <p:nvPr/>
        </p:nvSpPr>
        <p:spPr>
          <a:xfrm>
            <a:off x="1119219" y="4723501"/>
            <a:ext cx="6722453" cy="17987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es-ES" sz="2000" dirty="0"/>
              <a:t>Asignatura: XXXXXXXXXXX</a:t>
            </a:r>
          </a:p>
          <a:p>
            <a:pPr algn="l"/>
            <a:r>
              <a:rPr lang="es-ES" sz="2000" dirty="0"/>
              <a:t>Unidad 1: XXXXXXXX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AAB981-DFF3-ED49-EB73-EE1C9078B3F5}"/>
              </a:ext>
            </a:extLst>
          </p:cNvPr>
          <p:cNvSpPr txBox="1"/>
          <p:nvPr/>
        </p:nvSpPr>
        <p:spPr>
          <a:xfrm>
            <a:off x="1119219" y="3400062"/>
            <a:ext cx="9178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s-ES" sz="4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 1: XXXXXXX</a:t>
            </a:r>
          </a:p>
        </p:txBody>
      </p:sp>
    </p:spTree>
    <p:extLst>
      <p:ext uri="{BB962C8B-B14F-4D97-AF65-F5344CB8AC3E}">
        <p14:creationId xmlns:p14="http://schemas.microsoft.com/office/powerpoint/2010/main" val="224127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3B9A1-FB67-B31A-441F-E60BDD6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737659"/>
            <a:ext cx="6553200" cy="1325563"/>
          </a:xfrm>
        </p:spPr>
        <p:txBody>
          <a:bodyPr/>
          <a:lstStyle/>
          <a:p>
            <a:r>
              <a:rPr lang="es-ES" dirty="0"/>
              <a:t>Presentación de los temas a tratar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BA5389-7234-66A9-9E6F-59151446B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933" y="2346248"/>
            <a:ext cx="6688667" cy="2983442"/>
          </a:xfrm>
        </p:spPr>
        <p:txBody>
          <a:bodyPr>
            <a:normAutofit/>
          </a:bodyPr>
          <a:lstStyle/>
          <a:p>
            <a:r>
              <a:rPr lang="es-ES" sz="2400" dirty="0"/>
              <a:t>1. XXXXXXX</a:t>
            </a:r>
          </a:p>
          <a:p>
            <a:r>
              <a:rPr lang="es-ES" sz="2400" dirty="0"/>
              <a:t>2. XXXXXXX</a:t>
            </a:r>
          </a:p>
          <a:p>
            <a:r>
              <a:rPr lang="es-ES" sz="2400" dirty="0"/>
              <a:t>3. XXXXXXX</a:t>
            </a:r>
          </a:p>
        </p:txBody>
      </p:sp>
      <p:pic>
        <p:nvPicPr>
          <p:cNvPr id="4" name="Imagen 3" descr="Imagen que contiene interior, tabla, juguete, cuarto&#10;&#10;Descripción generada automáticamente">
            <a:extLst>
              <a:ext uri="{FF2B5EF4-FFF2-40B4-BE49-F238E27FC236}">
                <a16:creationId xmlns:a16="http://schemas.microsoft.com/office/drawing/2014/main" id="{69D1CA21-D6D8-51E5-4946-60FC93A6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509" y="840189"/>
            <a:ext cx="4505325" cy="3281317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id="{7DBB3924-A510-5AF4-04B9-7F371705CDFF}"/>
              </a:ext>
            </a:extLst>
          </p:cNvPr>
          <p:cNvSpPr txBox="1"/>
          <p:nvPr/>
        </p:nvSpPr>
        <p:spPr>
          <a:xfrm>
            <a:off x="3577810" y="24867"/>
            <a:ext cx="8430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es-EC" sz="2000" b="1" dirty="0">
                <a:solidFill>
                  <a:srgbClr val="4A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XXXXX</a:t>
            </a:r>
            <a:endParaRPr lang="es-EC" sz="2000" dirty="0">
              <a:solidFill>
                <a:srgbClr val="4A050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684992-E7FB-81B8-76FC-9C2DEB347F6A}"/>
              </a:ext>
            </a:extLst>
          </p:cNvPr>
          <p:cNvCxnSpPr>
            <a:cxnSpLocks/>
          </p:cNvCxnSpPr>
          <p:nvPr/>
        </p:nvCxnSpPr>
        <p:spPr>
          <a:xfrm>
            <a:off x="7418509" y="403919"/>
            <a:ext cx="4505325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90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03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8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18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F9FCB3-417B-52E5-2D52-86430448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3" y="0"/>
            <a:ext cx="7892473" cy="5919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170798-9209-65B4-7EF9-C1B14F3C9BBF}"/>
              </a:ext>
            </a:extLst>
          </p:cNvPr>
          <p:cNvSpPr txBox="1"/>
          <p:nvPr/>
        </p:nvSpPr>
        <p:spPr>
          <a:xfrm>
            <a:off x="3048000" y="405944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800" dirty="0">
                <a:latin typeface="Barbershop in Thaila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sz="4800" dirty="0">
                <a:effectLst/>
                <a:latin typeface="Barbershop in Thaila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 su atención</a:t>
            </a:r>
            <a:endParaRPr lang="es-EC" sz="4800" dirty="0">
              <a:latin typeface="Barbershop in Thail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32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Barbershop in Thailand</vt:lpstr>
      <vt:lpstr>Calibri</vt:lpstr>
      <vt:lpstr>Calibri Light</vt:lpstr>
      <vt:lpstr>Century Gothic</vt:lpstr>
      <vt:lpstr>Tema de Office</vt:lpstr>
      <vt:lpstr>Presentación de PowerPoint</vt:lpstr>
      <vt:lpstr>Presentación de los temas a tratar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 1_1_7</dc:creator>
  <cp:lastModifiedBy>Erick Herrera Granda</cp:lastModifiedBy>
  <cp:revision>68</cp:revision>
  <cp:lastPrinted>2023-02-16T17:10:57Z</cp:lastPrinted>
  <dcterms:created xsi:type="dcterms:W3CDTF">2022-03-16T17:52:47Z</dcterms:created>
  <dcterms:modified xsi:type="dcterms:W3CDTF">2023-08-08T17:56:33Z</dcterms:modified>
</cp:coreProperties>
</file>